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Boost Converter of Step-up Converter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539496"/>
            <a:ext cx="755904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